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tags/tag68.xml" ContentType="application/vnd.openxmlformats-officedocument.presentationml.tag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tags/tag69.xml" ContentType="application/vnd.openxmlformats-officedocument.presentationml.tag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565" r:id="rId2"/>
    <p:sldId id="553" r:id="rId3"/>
    <p:sldId id="539" r:id="rId4"/>
    <p:sldId id="549" r:id="rId5"/>
    <p:sldId id="524" r:id="rId6"/>
    <p:sldId id="547" r:id="rId7"/>
    <p:sldId id="567" r:id="rId8"/>
    <p:sldId id="810" r:id="rId9"/>
    <p:sldId id="51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0">
          <p15:clr>
            <a:srgbClr val="A4A3A4"/>
          </p15:clr>
        </p15:guide>
        <p15:guide id="2" pos="38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497661805" initials="2" lastIdx="2" clrIdx="0"/>
  <p:cmAuthor id="2" name="Shuai He" initials="HS" lastIdx="3" clrIdx="1">
    <p:extLst>
      <p:ext uri="{19B8F6BF-5375-455C-9EA6-DF929625EA0E}">
        <p15:presenceInfo xmlns:p15="http://schemas.microsoft.com/office/powerpoint/2012/main" userId="cbfc54217d730a3c" providerId="Windows Live"/>
      </p:ext>
    </p:extLst>
  </p:cmAuthor>
  <p:cmAuthor id="3" name="Shuai He" initials="Shuai He" lastIdx="5" clrIdx="2">
    <p:extLst>
      <p:ext uri="{19B8F6BF-5375-455C-9EA6-DF929625EA0E}">
        <p15:presenceInfo xmlns:p15="http://schemas.microsoft.com/office/powerpoint/2012/main" userId="Shuai H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2667" autoAdjust="0"/>
  </p:normalViewPr>
  <p:slideViewPr>
    <p:cSldViewPr snapToGrid="0">
      <p:cViewPr varScale="1">
        <p:scale>
          <a:sx n="62" d="100"/>
          <a:sy n="62" d="100"/>
        </p:scale>
        <p:origin x="994" y="67"/>
      </p:cViewPr>
      <p:guideLst>
        <p:guide orient="horz" pos="2050"/>
        <p:guide pos="38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3-10T09:28:39.168" idx="2">
    <p:pos x="3240" y="1824"/>
    <p:text>在类似于这页的PPT，有相关元素居中的情况，选择“开始→排列→水平居中”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3-10T09:25:20.568" idx="1">
    <p:pos x="2485" y="205"/>
    <p:text>利用好标题，标题里至少要描述这一页在做什么，比如：
网络架构—基于Transformer设计
改进原理—数据中的不均衡问题
标题也是一个独立的段落，故事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3-10T09:32:16.586" idx="3">
    <p:pos x="2026" y="2672"/>
    <p:text>带有数字+中文的文本框，先设置所有字体为“微软雅黑”，再设置所有字体为“Time new。。。”，这样设置后，中文还是微软雅黑，英文都变成Time New。。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3-10T09:38:12.708" idx="4">
    <p:pos x="1108" y="2571"/>
    <p:text>这种计划太过于单调，要详实，有理</p:text>
    <p:extLst>
      <p:ext uri="{C676402C-5697-4E1C-873F-D02D1690AC5C}">
        <p15:threadingInfo xmlns:p15="http://schemas.microsoft.com/office/powerpoint/2012/main" timeZoneBias="-480"/>
      </p:ext>
    </p:extLst>
  </p:cm>
  <p:cm authorId="3" dt="2023-03-10T09:38:46.813" idx="5">
    <p:pos x="5062" y="2960"/>
    <p:text>建议采用这种，先提一个大点，下面拖上具体的解决方法，如果对文字中重点的字眼有加粗和标红强调，更好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25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90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15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11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74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5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.m4a"/><Relationship Id="rId7" Type="http://schemas.openxmlformats.org/officeDocument/2006/relationships/image" Target="../media/image6.png"/><Relationship Id="rId2" Type="http://schemas.microsoft.com/office/2007/relationships/media" Target="../media/media1.m4a"/><Relationship Id="rId1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10" Type="http://schemas.openxmlformats.org/officeDocument/2006/relationships/comments" Target="../comments/comment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82" r="14708" b="10728"/>
          <a:stretch>
            <a:fillRect/>
          </a:stretch>
        </p:blipFill>
        <p:spPr>
          <a:xfrm>
            <a:off x="1793132" y="1"/>
            <a:ext cx="10398868" cy="685799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0" y="0"/>
            <a:ext cx="5615305" cy="6858000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6" name="平行四边形 45"/>
          <p:cNvSpPr/>
          <p:nvPr/>
        </p:nvSpPr>
        <p:spPr>
          <a:xfrm>
            <a:off x="3821430" y="0"/>
            <a:ext cx="3612515" cy="6858000"/>
          </a:xfrm>
          <a:prstGeom prst="parallelogram">
            <a:avLst>
              <a:gd name="adj" fmla="val 48894"/>
            </a:avLst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086846" y="-125"/>
            <a:ext cx="2198451" cy="2198451"/>
            <a:chOff x="5437761" y="2329774"/>
            <a:chExt cx="2198451" cy="2198451"/>
          </a:xfrm>
        </p:grpSpPr>
        <p:sp>
          <p:nvSpPr>
            <p:cNvPr id="30" name="椭圆 29"/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/>
        </p:nvSpPr>
        <p:spPr>
          <a:xfrm>
            <a:off x="0" y="2020570"/>
            <a:ext cx="6962775" cy="1266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美学模型的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xxx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（必须有）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22842" y="4503635"/>
            <a:ext cx="417501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汇报人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:xx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何帅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2023-3-3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D7EB2-8BC9-43B5-9B4D-70093A545BD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18745"/>
            <a:ext cx="2279650" cy="684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948098" y="107516"/>
            <a:ext cx="483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汇报提纲（必须有）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20807" y="251211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170815" y="970915"/>
            <a:ext cx="11938635" cy="635"/>
          </a:xfrm>
          <a:prstGeom prst="line">
            <a:avLst/>
          </a:prstGeom>
          <a:ln w="28575">
            <a:solidFill>
              <a:srgbClr val="003399">
                <a:alpha val="93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12390" y="1924325"/>
            <a:ext cx="6967221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fontAlgn="auto">
              <a:lnSpc>
                <a:spcPct val="200000"/>
              </a:lnSpc>
              <a:spcAft>
                <a:spcPts val="180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altLang="zh-CN" sz="2800" dirty="0" err="1">
                <a:solidFill>
                  <a:srgbClr val="000000"/>
                </a:solidFill>
                <a:latin typeface="+mj-ea"/>
                <a:ea typeface="+mj-ea"/>
                <a:cs typeface="+mj-ea"/>
              </a:rPr>
              <a:t>Xxxx</a:t>
            </a:r>
            <a:endParaRPr lang="en-US" altLang="zh-CN" sz="2800" dirty="0">
              <a:solidFill>
                <a:srgbClr val="000000"/>
              </a:solidFill>
              <a:latin typeface="+mj-ea"/>
              <a:ea typeface="+mj-ea"/>
              <a:cs typeface="+mj-ea"/>
            </a:endParaRPr>
          </a:p>
          <a:p>
            <a:pPr marL="514350" lvl="0" indent="-514350" fontAlgn="auto">
              <a:lnSpc>
                <a:spcPct val="200000"/>
              </a:lnSpc>
              <a:spcAft>
                <a:spcPts val="180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altLang="zh-CN" sz="2800" dirty="0" err="1">
                <a:solidFill>
                  <a:srgbClr val="000000"/>
                </a:solidFill>
                <a:latin typeface="+mj-ea"/>
                <a:ea typeface="+mj-ea"/>
                <a:cs typeface="+mj-ea"/>
              </a:rPr>
              <a:t>Xxxxx</a:t>
            </a:r>
            <a:endParaRPr lang="en-US" altLang="zh-CN" sz="2800" dirty="0">
              <a:solidFill>
                <a:srgbClr val="000000"/>
              </a:solidFill>
              <a:latin typeface="+mj-ea"/>
              <a:ea typeface="+mj-ea"/>
              <a:cs typeface="+mj-ea"/>
            </a:endParaRPr>
          </a:p>
          <a:p>
            <a:pPr marL="514350" lvl="0" indent="-514350" fontAlgn="auto">
              <a:lnSpc>
                <a:spcPct val="200000"/>
              </a:lnSpc>
              <a:spcAft>
                <a:spcPts val="180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altLang="zh-CN" sz="2800" dirty="0" err="1">
                <a:solidFill>
                  <a:srgbClr val="000000"/>
                </a:solidFill>
                <a:latin typeface="+mj-ea"/>
                <a:ea typeface="+mj-ea"/>
                <a:cs typeface="+mj-ea"/>
              </a:rPr>
              <a:t>xxxxxx</a:t>
            </a:r>
            <a:endParaRPr lang="zh-CN" altLang="en-US" sz="2800" dirty="0">
              <a:solidFill>
                <a:srgbClr val="000000"/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18745"/>
            <a:ext cx="2279650" cy="68453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20807" y="251211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612389" y="1817591"/>
            <a:ext cx="6967221" cy="1160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（二级标题）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/>
                <a:ea typeface="微软雅黑"/>
              </a:rPr>
              <a:t>（三级标题）</a:t>
            </a:r>
            <a:endParaRPr lang="en-US" altLang="zh-CN" sz="20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157B28-4733-40EE-B4A2-333C513434FB}"/>
              </a:ext>
            </a:extLst>
          </p:cNvPr>
          <p:cNvSpPr txBox="1"/>
          <p:nvPr/>
        </p:nvSpPr>
        <p:spPr>
          <a:xfrm>
            <a:off x="2612389" y="4065373"/>
            <a:ext cx="4878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注意参照字体的格式和大小，勿动。</a:t>
            </a:r>
            <a:endParaRPr lang="en-US" altLang="zh-CN" dirty="0"/>
          </a:p>
          <a:p>
            <a:r>
              <a:rPr lang="zh-CN" altLang="en-US" dirty="0"/>
              <a:t>多级标题在同一个文本框内，无拆开。</a:t>
            </a:r>
            <a:endParaRPr lang="en-US" altLang="zh-CN" dirty="0"/>
          </a:p>
          <a:p>
            <a:r>
              <a:rPr lang="zh-CN" altLang="en-US" dirty="0"/>
              <a:t>背景使用白色。</a:t>
            </a:r>
            <a:endParaRPr lang="en-US" altLang="zh-CN" dirty="0"/>
          </a:p>
          <a:p>
            <a:r>
              <a:rPr lang="zh-CN" altLang="en-US" dirty="0"/>
              <a:t>多级标题前用段落里的项目符号的</a:t>
            </a:r>
            <a:r>
              <a:rPr lang="en-US" altLang="zh-CN" dirty="0"/>
              <a:t>·</a:t>
            </a:r>
            <a:r>
              <a:rPr lang="zh-CN" altLang="en-US" dirty="0"/>
              <a:t>设置格式。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998E03F-36F7-4C82-A1FF-1641E607DE15}"/>
              </a:ext>
            </a:extLst>
          </p:cNvPr>
          <p:cNvCxnSpPr/>
          <p:nvPr/>
        </p:nvCxnSpPr>
        <p:spPr>
          <a:xfrm>
            <a:off x="170815" y="970915"/>
            <a:ext cx="11938635" cy="635"/>
          </a:xfrm>
          <a:prstGeom prst="line">
            <a:avLst/>
          </a:prstGeom>
          <a:ln w="28575">
            <a:solidFill>
              <a:srgbClr val="003399">
                <a:alpha val="93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7772B49-C303-4D75-AB99-6FE32C800D70}"/>
              </a:ext>
            </a:extLst>
          </p:cNvPr>
          <p:cNvSpPr txBox="1"/>
          <p:nvPr/>
        </p:nvSpPr>
        <p:spPr>
          <a:xfrm flipH="1">
            <a:off x="948098" y="107516"/>
            <a:ext cx="483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（一级标题）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60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18745"/>
            <a:ext cx="2279650" cy="684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860806" y="212287"/>
            <a:ext cx="760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带图片的情况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20807" y="251211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832AB4-55EE-4244-91D6-567798EEF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07" y="1699005"/>
            <a:ext cx="4928519" cy="34599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64274D-CB35-4A17-8A78-3F6B06D35570}"/>
              </a:ext>
            </a:extLst>
          </p:cNvPr>
          <p:cNvSpPr txBox="1"/>
          <p:nvPr/>
        </p:nvSpPr>
        <p:spPr>
          <a:xfrm>
            <a:off x="2771068" y="52544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图的注解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475522-FBE2-4F39-B6BE-8DE6EC664FAD}"/>
              </a:ext>
            </a:extLst>
          </p:cNvPr>
          <p:cNvSpPr txBox="1"/>
          <p:nvPr/>
        </p:nvSpPr>
        <p:spPr>
          <a:xfrm>
            <a:off x="7562649" y="1916445"/>
            <a:ext cx="3657287" cy="1160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（二级标题）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/>
                <a:ea typeface="微软雅黑"/>
              </a:rPr>
              <a:t>（三级标题）</a:t>
            </a:r>
            <a:endParaRPr lang="en-US" altLang="zh-CN" sz="20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737253-030A-410C-B1AC-7BD643A37B6C}"/>
              </a:ext>
            </a:extLst>
          </p:cNvPr>
          <p:cNvSpPr txBox="1"/>
          <p:nvPr/>
        </p:nvSpPr>
        <p:spPr>
          <a:xfrm>
            <a:off x="6699341" y="483892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注意图的注解在图片正下方，注意字体格式和大小</a:t>
            </a:r>
            <a:endParaRPr lang="en-US" altLang="zh-CN" dirty="0"/>
          </a:p>
          <a:p>
            <a:r>
              <a:rPr lang="zh-CN" altLang="en-US" dirty="0"/>
              <a:t>表的注解在表的正上方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0810586-A8A9-427F-9ABF-F638EEEDFE5F}"/>
              </a:ext>
            </a:extLst>
          </p:cNvPr>
          <p:cNvCxnSpPr/>
          <p:nvPr/>
        </p:nvCxnSpPr>
        <p:spPr>
          <a:xfrm>
            <a:off x="170815" y="970915"/>
            <a:ext cx="11938635" cy="635"/>
          </a:xfrm>
          <a:prstGeom prst="line">
            <a:avLst/>
          </a:prstGeom>
          <a:ln w="28575">
            <a:solidFill>
              <a:srgbClr val="003399">
                <a:alpha val="93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170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18745"/>
            <a:ext cx="2279650" cy="684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948098" y="107516"/>
            <a:ext cx="5046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带图片的情况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20807" y="251211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172720" y="996950"/>
            <a:ext cx="11938635" cy="635"/>
          </a:xfrm>
          <a:prstGeom prst="line">
            <a:avLst/>
          </a:prstGeom>
          <a:ln w="28575">
            <a:solidFill>
              <a:srgbClr val="003399">
                <a:alpha val="93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B57D75-F1A1-435B-960E-C712466EF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30" y="3760711"/>
            <a:ext cx="11289939" cy="173283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2546DC4-BC49-405F-8CF9-0339C89ABE52}"/>
              </a:ext>
            </a:extLst>
          </p:cNvPr>
          <p:cNvSpPr txBox="1"/>
          <p:nvPr/>
        </p:nvSpPr>
        <p:spPr>
          <a:xfrm>
            <a:off x="860807" y="1568958"/>
            <a:ext cx="6967221" cy="162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（二级标题）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/>
                <a:ea typeface="微软雅黑"/>
              </a:rPr>
              <a:t>（三级标题）</a:t>
            </a:r>
            <a:endParaRPr lang="en-US" altLang="zh-CN" sz="2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/>
                <a:ea typeface="微软雅黑"/>
              </a:rPr>
              <a:t>（三级标题）</a:t>
            </a:r>
            <a:endParaRPr lang="en-US" altLang="zh-CN" sz="20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6E5EDF-447D-48D1-974C-AC46234DC06C}"/>
              </a:ext>
            </a:extLst>
          </p:cNvPr>
          <p:cNvSpPr txBox="1"/>
          <p:nvPr/>
        </p:nvSpPr>
        <p:spPr>
          <a:xfrm>
            <a:off x="5440551" y="55831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图的注解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18745"/>
            <a:ext cx="2279650" cy="684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948054" y="107315"/>
            <a:ext cx="491057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带表的情况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20807" y="251211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172720" y="996950"/>
            <a:ext cx="11938635" cy="635"/>
          </a:xfrm>
          <a:prstGeom prst="line">
            <a:avLst/>
          </a:prstGeom>
          <a:ln w="28575">
            <a:solidFill>
              <a:srgbClr val="003399">
                <a:alpha val="93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03C3836-4044-40B4-AF78-A012CE816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98802"/>
              </p:ext>
            </p:extLst>
          </p:nvPr>
        </p:nvGraphicFramePr>
        <p:xfrm>
          <a:off x="1194136" y="2127448"/>
          <a:ext cx="9328993" cy="2668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167">
                  <a:extLst>
                    <a:ext uri="{9D8B030D-6E8A-4147-A177-3AD203B41FA5}">
                      <a16:colId xmlns:a16="http://schemas.microsoft.com/office/drawing/2014/main" val="330139974"/>
                    </a:ext>
                  </a:extLst>
                </a:gridCol>
                <a:gridCol w="3164913">
                  <a:extLst>
                    <a:ext uri="{9D8B030D-6E8A-4147-A177-3AD203B41FA5}">
                      <a16:colId xmlns:a16="http://schemas.microsoft.com/office/drawing/2014/main" val="166179404"/>
                    </a:ext>
                  </a:extLst>
                </a:gridCol>
                <a:gridCol w="3164913">
                  <a:extLst>
                    <a:ext uri="{9D8B030D-6E8A-4147-A177-3AD203B41FA5}">
                      <a16:colId xmlns:a16="http://schemas.microsoft.com/office/drawing/2014/main" val="2344582212"/>
                    </a:ext>
                  </a:extLst>
                </a:gridCol>
              </a:tblGrid>
              <a:tr h="626086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341021"/>
                  </a:ext>
                </a:extLst>
              </a:tr>
              <a:tr h="63897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805639"/>
                  </a:ext>
                </a:extLst>
              </a:tr>
              <a:tr h="7203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749815"/>
                  </a:ext>
                </a:extLst>
              </a:tr>
              <a:tr h="6830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52861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87DB8FAE-9424-42F2-BD22-AC0830073BB7}"/>
              </a:ext>
            </a:extLst>
          </p:cNvPr>
          <p:cNvSpPr txBox="1"/>
          <p:nvPr/>
        </p:nvSpPr>
        <p:spPr>
          <a:xfrm>
            <a:off x="5542002" y="15746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表的注解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D36136-E572-4B01-99DC-5DF200E11694}"/>
              </a:ext>
            </a:extLst>
          </p:cNvPr>
          <p:cNvSpPr txBox="1"/>
          <p:nvPr/>
        </p:nvSpPr>
        <p:spPr>
          <a:xfrm>
            <a:off x="4040659" y="578296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注意，自绘的表必须采用上述的表格格式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78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18745"/>
            <a:ext cx="2279650" cy="684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948053" y="107315"/>
            <a:ext cx="5872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文字和数字混合的情况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20807" y="251211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172720" y="996950"/>
            <a:ext cx="11938635" cy="635"/>
          </a:xfrm>
          <a:prstGeom prst="line">
            <a:avLst/>
          </a:prstGeom>
          <a:ln w="28575">
            <a:solidFill>
              <a:srgbClr val="003399">
                <a:alpha val="93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F38523-7156-4A24-B709-484E4403912C}"/>
              </a:ext>
            </a:extLst>
          </p:cNvPr>
          <p:cNvSpPr txBox="1"/>
          <p:nvPr/>
        </p:nvSpPr>
        <p:spPr>
          <a:xfrm>
            <a:off x="1742303" y="1890584"/>
            <a:ext cx="2787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你好啊，</a:t>
            </a:r>
            <a:r>
              <a:rPr lang="en-US" altLang="zh-CN" sz="3200" dirty="0">
                <a:latin typeface="+mn-ea"/>
              </a:rPr>
              <a:t>1995</a:t>
            </a:r>
            <a:endParaRPr lang="zh-CN" altLang="en-US" sz="32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8719A3-1FAA-40F7-9639-253F8B66FC57}"/>
              </a:ext>
            </a:extLst>
          </p:cNvPr>
          <p:cNvSpPr txBox="1"/>
          <p:nvPr/>
        </p:nvSpPr>
        <p:spPr>
          <a:xfrm>
            <a:off x="1742303" y="336360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你好啊，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C9027E-300A-4202-9337-D2F32CDA34A5}"/>
              </a:ext>
            </a:extLst>
          </p:cNvPr>
          <p:cNvSpPr txBox="1"/>
          <p:nvPr/>
        </p:nvSpPr>
        <p:spPr>
          <a:xfrm flipH="1" flipV="1">
            <a:off x="4287795" y="1857653"/>
            <a:ext cx="840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×</a:t>
            </a:r>
            <a:endParaRPr lang="zh-CN" altLang="en-US" sz="4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E3C3EE-8CE3-4477-9E34-44D4B70463C3}"/>
              </a:ext>
            </a:extLst>
          </p:cNvPr>
          <p:cNvSpPr txBox="1"/>
          <p:nvPr/>
        </p:nvSpPr>
        <p:spPr>
          <a:xfrm>
            <a:off x="4707924" y="3302049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715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18745"/>
            <a:ext cx="2279650" cy="684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1040806" y="168255"/>
            <a:ext cx="5904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3399"/>
                </a:solidFill>
                <a:latin typeface="微软雅黑"/>
                <a:ea typeface="微软雅黑"/>
              </a:rPr>
              <a:t>下一步计划（必须有）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807" y="251211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BBD3AFE-BFE2-674B-B12B-231F883124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4127" y="6370637"/>
            <a:ext cx="487363" cy="487363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2E8F593-9619-4266-9049-759D584EAC01}"/>
              </a:ext>
            </a:extLst>
          </p:cNvPr>
          <p:cNvCxnSpPr/>
          <p:nvPr/>
        </p:nvCxnSpPr>
        <p:spPr>
          <a:xfrm>
            <a:off x="170815" y="970915"/>
            <a:ext cx="11938635" cy="635"/>
          </a:xfrm>
          <a:prstGeom prst="line">
            <a:avLst/>
          </a:prstGeom>
          <a:ln w="28575">
            <a:solidFill>
              <a:srgbClr val="003399">
                <a:alpha val="93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392009F5-9C13-45E2-86B7-E0B65E0D1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07" y="2243749"/>
            <a:ext cx="3762992" cy="20017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581763-EA37-4B2C-9AA8-99232195F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6754" y="1789701"/>
            <a:ext cx="6390890" cy="2909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516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7818408" y="1747870"/>
            <a:ext cx="1180618" cy="791591"/>
            <a:chOff x="2053060" y="2660558"/>
            <a:chExt cx="1180618" cy="79159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53973" y="116843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谢谢各位指导</a:t>
            </a:r>
          </a:p>
        </p:txBody>
      </p:sp>
      <p:grpSp>
        <p:nvGrpSpPr>
          <p:cNvPr id="4" name="组合 3"/>
          <p:cNvGrpSpPr/>
          <p:nvPr/>
        </p:nvGrpSpPr>
        <p:grpSpPr>
          <a:xfrm rot="10800000">
            <a:off x="2833909" y="1047508"/>
            <a:ext cx="1180618" cy="791591"/>
            <a:chOff x="2053060" y="2660558"/>
            <a:chExt cx="1180618" cy="79159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3054608" y="115573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谢谢各位指导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7818408" y="1747870"/>
            <a:ext cx="1180618" cy="791591"/>
            <a:chOff x="2053060" y="2660558"/>
            <a:chExt cx="1180618" cy="79159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 rot="10800000">
            <a:off x="2833909" y="1047508"/>
            <a:ext cx="1180618" cy="791591"/>
            <a:chOff x="2053060" y="2660558"/>
            <a:chExt cx="1180618" cy="791591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3054608" y="115573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谢谢各位指导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37"/>
  <p:tag name="KSO_WM_TEMPLATE_SUBCATEGORY" val="19"/>
  <p:tag name="KSO_WM_TEMPLATE_MASTER_TYPE" val="0"/>
  <p:tag name="KSO_WM_TEMPLATE_COLOR_TYPE" val="1"/>
  <p:tag name="KSO_WM_SLIDE_ITEM_CNT" val="1"/>
  <p:tag name="KSO_WM_SLIDE_INDEX" val="37"/>
  <p:tag name="KSO_WM_TAG_VERSION" val="1.0"/>
  <p:tag name="KSO_WM_BEAUTIFY_FLAG" val="#wm#"/>
  <p:tag name="KSO_WM_TEMPLATE_CATEGORY" val="custom"/>
  <p:tag name="KSO_WM_TEMPLATE_INDEX" val="20205176"/>
  <p:tag name="KSO_WM_SLIDE_TYPE" val="text"/>
  <p:tag name="KSO_WM_SLIDE_SUBTYPE" val="diag"/>
  <p:tag name="KSO_WM_SLIDE_SIZE" val="864.521*334.905"/>
  <p:tag name="KSO_WM_SLIDE_POSITION" val="47.75*102.547"/>
  <p:tag name="KSO_WM_DIAGRAM_GROUP_CODE" val="l1-5"/>
  <p:tag name="KSO_WM_SLIDE_DIAGTYPE" val="l"/>
  <p:tag name="KSO_WM_SLIDE_LAYOUT" val="l"/>
  <p:tag name="KSO_WM_SLIDE_LAYOUT_CNT" val="1"/>
  <p:tag name="KSO_WM_UNIT_SHOW_EDIT_AREA_INDICATION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37"/>
  <p:tag name="KSO_WM_TEMPLATE_SUBCATEGORY" val="19"/>
  <p:tag name="KSO_WM_TEMPLATE_MASTER_TYPE" val="0"/>
  <p:tag name="KSO_WM_TEMPLATE_COLOR_TYPE" val="1"/>
  <p:tag name="KSO_WM_SLIDE_ITEM_CNT" val="1"/>
  <p:tag name="KSO_WM_SLIDE_INDEX" val="37"/>
  <p:tag name="KSO_WM_TAG_VERSION" val="1.0"/>
  <p:tag name="KSO_WM_BEAUTIFY_FLAG" val="#wm#"/>
  <p:tag name="KSO_WM_TEMPLATE_CATEGORY" val="custom"/>
  <p:tag name="KSO_WM_TEMPLATE_INDEX" val="20205176"/>
  <p:tag name="KSO_WM_SLIDE_TYPE" val="text"/>
  <p:tag name="KSO_WM_SLIDE_SUBTYPE" val="diag"/>
  <p:tag name="KSO_WM_SLIDE_SIZE" val="864.521*334.905"/>
  <p:tag name="KSO_WM_SLIDE_POSITION" val="47.75*102.547"/>
  <p:tag name="KSO_WM_DIAGRAM_GROUP_CODE" val="l1-5"/>
  <p:tag name="KSO_WM_SLIDE_DIAGTYPE" val="l"/>
  <p:tag name="KSO_WM_SLIDE_LAYOUT" val="l"/>
  <p:tag name="KSO_WM_SLIDE_LAYOUT_CNT" val="1"/>
  <p:tag name="KSO_WM_UNIT_SHOW_EDIT_AREA_INDICATION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37"/>
  <p:tag name="KSO_WM_TEMPLATE_SUBCATEGORY" val="19"/>
  <p:tag name="KSO_WM_TEMPLATE_MASTER_TYPE" val="0"/>
  <p:tag name="KSO_WM_TEMPLATE_COLOR_TYPE" val="1"/>
  <p:tag name="KSO_WM_SLIDE_ITEM_CNT" val="1"/>
  <p:tag name="KSO_WM_SLIDE_INDEX" val="37"/>
  <p:tag name="KSO_WM_TAG_VERSION" val="1.0"/>
  <p:tag name="KSO_WM_BEAUTIFY_FLAG" val="#wm#"/>
  <p:tag name="KSO_WM_TEMPLATE_CATEGORY" val="custom"/>
  <p:tag name="KSO_WM_TEMPLATE_INDEX" val="20205176"/>
  <p:tag name="KSO_WM_SLIDE_TYPE" val="text"/>
  <p:tag name="KSO_WM_SLIDE_SUBTYPE" val="diag"/>
  <p:tag name="KSO_WM_SLIDE_SIZE" val="864.521*334.905"/>
  <p:tag name="KSO_WM_SLIDE_POSITION" val="47.75*102.547"/>
  <p:tag name="KSO_WM_DIAGRAM_GROUP_CODE" val="l1-5"/>
  <p:tag name="KSO_WM_SLIDE_DIAGTYPE" val="l"/>
  <p:tag name="KSO_WM_SLIDE_LAYOUT" val="l"/>
  <p:tag name="KSO_WM_SLIDE_LAYOUT_CNT" val="1"/>
  <p:tag name="KSO_WM_UNIT_SHOW_EDIT_AREA_INDICATION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37"/>
  <p:tag name="KSO_WM_TEMPLATE_SUBCATEGORY" val="19"/>
  <p:tag name="KSO_WM_TEMPLATE_MASTER_TYPE" val="0"/>
  <p:tag name="KSO_WM_TEMPLATE_COLOR_TYPE" val="1"/>
  <p:tag name="KSO_WM_SLIDE_ITEM_CNT" val="1"/>
  <p:tag name="KSO_WM_SLIDE_INDEX" val="37"/>
  <p:tag name="KSO_WM_TAG_VERSION" val="1.0"/>
  <p:tag name="KSO_WM_BEAUTIFY_FLAG" val="#wm#"/>
  <p:tag name="KSO_WM_TEMPLATE_CATEGORY" val="custom"/>
  <p:tag name="KSO_WM_TEMPLATE_INDEX" val="20205176"/>
  <p:tag name="KSO_WM_SLIDE_TYPE" val="text"/>
  <p:tag name="KSO_WM_SLIDE_SUBTYPE" val="diag"/>
  <p:tag name="KSO_WM_SLIDE_SIZE" val="864.521*334.905"/>
  <p:tag name="KSO_WM_SLIDE_POSITION" val="47.75*102.547"/>
  <p:tag name="KSO_WM_DIAGRAM_GROUP_CODE" val="l1-5"/>
  <p:tag name="KSO_WM_SLIDE_DIAGTYPE" val="l"/>
  <p:tag name="KSO_WM_SLIDE_LAYOUT" val="l"/>
  <p:tag name="KSO_WM_SLIDE_LAYOUT_CNT" val="1"/>
  <p:tag name="KSO_WM_UNIT_SHOW_EDIT_AREA_INDICATION" val="1"/>
  <p:tag name="TIMING" val="|24.4|0.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37"/>
  <p:tag name="KSO_WM_TEMPLATE_SUBCATEGORY" val="19"/>
  <p:tag name="KSO_WM_TEMPLATE_MASTER_TYPE" val="0"/>
  <p:tag name="KSO_WM_TEMPLATE_COLOR_TYPE" val="1"/>
  <p:tag name="KSO_WM_SLIDE_ITEM_CNT" val="1"/>
  <p:tag name="KSO_WM_SLIDE_INDEX" val="37"/>
  <p:tag name="KSO_WM_TAG_VERSION" val="1.0"/>
  <p:tag name="KSO_WM_BEAUTIFY_FLAG" val="#wm#"/>
  <p:tag name="KSO_WM_TEMPLATE_CATEGORY" val="custom"/>
  <p:tag name="KSO_WM_TEMPLATE_INDEX" val="20205176"/>
  <p:tag name="KSO_WM_SLIDE_TYPE" val="text"/>
  <p:tag name="KSO_WM_SLIDE_SUBTYPE" val="diag"/>
  <p:tag name="KSO_WM_SLIDE_SIZE" val="864.521*334.905"/>
  <p:tag name="KSO_WM_SLIDE_POSITION" val="47.75*102.547"/>
  <p:tag name="KSO_WM_DIAGRAM_GROUP_CODE" val="l1-5"/>
  <p:tag name="KSO_WM_SLIDE_DIAGTYPE" val="l"/>
  <p:tag name="KSO_WM_SLIDE_LAYOUT" val="l"/>
  <p:tag name="KSO_WM_SLIDE_LAYOUT_CNT" val="1"/>
  <p:tag name="KSO_WM_UNIT_SHOW_EDIT_AREA_INDICATION" val="1"/>
  <p:tag name="TIMING" val="|6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37"/>
  <p:tag name="KSO_WM_TEMPLATE_SUBCATEGORY" val="19"/>
  <p:tag name="KSO_WM_TEMPLATE_MASTER_TYPE" val="0"/>
  <p:tag name="KSO_WM_TEMPLATE_COLOR_TYPE" val="1"/>
  <p:tag name="KSO_WM_SLIDE_ITEM_CNT" val="1"/>
  <p:tag name="KSO_WM_SLIDE_INDEX" val="37"/>
  <p:tag name="KSO_WM_TAG_VERSION" val="1.0"/>
  <p:tag name="KSO_WM_BEAUTIFY_FLAG" val="#wm#"/>
  <p:tag name="KSO_WM_TEMPLATE_CATEGORY" val="custom"/>
  <p:tag name="KSO_WM_TEMPLATE_INDEX" val="20205176"/>
  <p:tag name="KSO_WM_SLIDE_TYPE" val="text"/>
  <p:tag name="KSO_WM_SLIDE_SUBTYPE" val="diag"/>
  <p:tag name="KSO_WM_SLIDE_SIZE" val="864.521*334.905"/>
  <p:tag name="KSO_WM_SLIDE_POSITION" val="47.75*102.547"/>
  <p:tag name="KSO_WM_DIAGRAM_GROUP_CODE" val="l1-5"/>
  <p:tag name="KSO_WM_SLIDE_DIAGTYPE" val="l"/>
  <p:tag name="KSO_WM_SLIDE_LAYOUT" val="l"/>
  <p:tag name="KSO_WM_SLIDE_LAYOUT_CNT" val="1"/>
  <p:tag name="KSO_WM_UNIT_SHOW_EDIT_AREA_INDICATION" val="1"/>
  <p:tag name="TIMING" val="|6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37"/>
  <p:tag name="KSO_WM_TEMPLATE_SUBCATEGORY" val="19"/>
  <p:tag name="KSO_WM_TEMPLATE_MASTER_TYPE" val="0"/>
  <p:tag name="KSO_WM_TEMPLATE_COLOR_TYPE" val="1"/>
  <p:tag name="KSO_WM_SLIDE_ITEM_CNT" val="1"/>
  <p:tag name="KSO_WM_SLIDE_INDEX" val="37"/>
  <p:tag name="KSO_WM_TAG_VERSION" val="1.0"/>
  <p:tag name="KSO_WM_BEAUTIFY_FLAG" val="#wm#"/>
  <p:tag name="KSO_WM_TEMPLATE_CATEGORY" val="custom"/>
  <p:tag name="KSO_WM_TEMPLATE_INDEX" val="20205176"/>
  <p:tag name="KSO_WM_SLIDE_TYPE" val="text"/>
  <p:tag name="KSO_WM_SLIDE_SUBTYPE" val="diag"/>
  <p:tag name="KSO_WM_SLIDE_SIZE" val="864.521*334.905"/>
  <p:tag name="KSO_WM_SLIDE_POSITION" val="47.75*102.547"/>
  <p:tag name="KSO_WM_DIAGRAM_GROUP_CODE" val="l1-5"/>
  <p:tag name="KSO_WM_SLIDE_DIAGTYPE" val="l"/>
  <p:tag name="KSO_WM_SLIDE_LAYOUT" val="l"/>
  <p:tag name="KSO_WM_SLIDE_LAYOUT_CNT" val="1"/>
  <p:tag name="KSO_WM_UNIT_SHOW_EDIT_AREA_INDICATION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206</Words>
  <Application>Microsoft Office PowerPoint</Application>
  <PresentationFormat>宽屏</PresentationFormat>
  <Paragraphs>53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仿宋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Shuai He</cp:lastModifiedBy>
  <cp:revision>325</cp:revision>
  <dcterms:created xsi:type="dcterms:W3CDTF">2019-06-19T02:08:00Z</dcterms:created>
  <dcterms:modified xsi:type="dcterms:W3CDTF">2023-03-10T01:59:03Z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9CA2980362FF4B18BA6963BEB4B10F76</vt:lpwstr>
  </property>
</Properties>
</file>